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5" r:id="rId2"/>
    <p:sldId id="259" r:id="rId3"/>
    <p:sldId id="281" r:id="rId4"/>
    <p:sldId id="282" r:id="rId5"/>
    <p:sldId id="283" r:id="rId6"/>
    <p:sldId id="289" r:id="rId7"/>
    <p:sldId id="299" r:id="rId8"/>
    <p:sldId id="284" r:id="rId9"/>
    <p:sldId id="288" r:id="rId10"/>
    <p:sldId id="294" r:id="rId11"/>
    <p:sldId id="295" r:id="rId12"/>
    <p:sldId id="291" r:id="rId13"/>
    <p:sldId id="292" r:id="rId14"/>
    <p:sldId id="298" r:id="rId15"/>
    <p:sldId id="280" r:id="rId16"/>
    <p:sldId id="286" r:id="rId17"/>
    <p:sldId id="287" r:id="rId18"/>
    <p:sldId id="296" r:id="rId19"/>
    <p:sldId id="297" r:id="rId20"/>
    <p:sldId id="278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644"/>
    <a:srgbClr val="092744"/>
    <a:srgbClr val="092646"/>
    <a:srgbClr val="0B2644"/>
    <a:srgbClr val="0A2542"/>
    <a:srgbClr val="092742"/>
    <a:srgbClr val="0A2543"/>
    <a:srgbClr val="09233E"/>
    <a:srgbClr val="092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6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766" y="15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C09FB-816E-4F93-A103-AE83E8FE7CC0}" type="datetimeFigureOut">
              <a:rPr lang="en-CA" smtClean="0"/>
              <a:t>2019-10-11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C1C10-AE1B-40B9-A64F-FDB8F1078E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86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" y="2115"/>
            <a:ext cx="9136480" cy="51392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1655" y="1337976"/>
            <a:ext cx="2679849" cy="1790700"/>
          </a:xfrm>
        </p:spPr>
        <p:txBody>
          <a:bodyPr anchor="b">
            <a:normAutofit/>
          </a:bodyPr>
          <a:lstStyle>
            <a:lvl1pPr algn="l">
              <a:defRPr sz="24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655" y="3201419"/>
            <a:ext cx="2679849" cy="59984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1655" y="3914199"/>
            <a:ext cx="2581275" cy="482268"/>
          </a:xfrm>
        </p:spPr>
        <p:txBody>
          <a:bodyPr anchor="b">
            <a:normAutofit/>
          </a:bodyPr>
          <a:lstStyle>
            <a:lvl1pPr marL="0" indent="0">
              <a:buNone/>
              <a:defRPr sz="1200" b="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</a:p>
        </p:txBody>
      </p:sp>
    </p:spTree>
    <p:extLst>
      <p:ext uri="{BB962C8B-B14F-4D97-AF65-F5344CB8AC3E}">
        <p14:creationId xmlns:p14="http://schemas.microsoft.com/office/powerpoint/2010/main" val="1488654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" y="2115"/>
            <a:ext cx="9136480" cy="513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655" y="1337976"/>
            <a:ext cx="2679849" cy="1790700"/>
          </a:xfrm>
        </p:spPr>
        <p:txBody>
          <a:bodyPr anchor="b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err="1" smtClean="0"/>
              <a:t>Cliquez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r>
              <a:rPr lang="en-US" dirty="0" smtClean="0"/>
              <a:t> pour </a:t>
            </a:r>
            <a:r>
              <a:rPr lang="en-US" dirty="0" err="1" smtClean="0"/>
              <a:t>inscrire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655" y="3201419"/>
            <a:ext cx="2679849" cy="59984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Sous-</a:t>
            </a:r>
            <a:r>
              <a:rPr lang="en-US" dirty="0" err="1" smtClean="0"/>
              <a:t>titre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1655" y="3914199"/>
            <a:ext cx="2581275" cy="482268"/>
          </a:xfrm>
        </p:spPr>
        <p:txBody>
          <a:bodyPr anchor="b">
            <a:normAutofit/>
          </a:bodyPr>
          <a:lstStyle>
            <a:lvl1pPr marL="0" indent="0">
              <a:buNone/>
              <a:defRPr sz="1200" b="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smtClean="0"/>
              <a:t>Nom </a:t>
            </a:r>
            <a:r>
              <a:rPr lang="en-US" dirty="0" err="1" smtClean="0"/>
              <a:t>ici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944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23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0129" y="4767263"/>
            <a:ext cx="2057400" cy="273844"/>
          </a:xfrm>
        </p:spPr>
        <p:txBody>
          <a:bodyPr/>
          <a:lstStyle>
            <a:lvl1pPr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851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Top title No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23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485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uvelle section / 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4229" y="1132113"/>
            <a:ext cx="4731658" cy="2757715"/>
          </a:xfrm>
        </p:spPr>
        <p:txBody>
          <a:bodyPr anchor="ctr">
            <a:normAutofit/>
          </a:bodyPr>
          <a:lstStyle>
            <a:lvl1pPr algn="ctr">
              <a:lnSpc>
                <a:spcPct val="110000"/>
              </a:lnSpc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88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1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Noir / Black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9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Noir / Black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" y="0"/>
            <a:ext cx="91397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53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459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85" r:id="rId4"/>
    <p:sldLayoutId id="2147483701" r:id="rId5"/>
    <p:sldLayoutId id="2147483673" r:id="rId6"/>
    <p:sldLayoutId id="2147483687" r:id="rId7"/>
    <p:sldLayoutId id="214748370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87093" y="1011667"/>
            <a:ext cx="4919945" cy="1184506"/>
          </a:xfrm>
        </p:spPr>
        <p:txBody>
          <a:bodyPr>
            <a:normAutofit/>
          </a:bodyPr>
          <a:lstStyle/>
          <a:p>
            <a:r>
              <a:rPr lang="en-CA" dirty="0" smtClean="0"/>
              <a:t>Explore Concentrations of Important Atmospheric Gases with SCISAT</a:t>
            </a:r>
            <a:endParaRPr lang="en-CA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31189" y="2479455"/>
            <a:ext cx="2679849" cy="599845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CSA Space Apps Challenge 2019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70852" y="3816293"/>
            <a:ext cx="2709987" cy="671704"/>
          </a:xfrm>
        </p:spPr>
        <p:txBody>
          <a:bodyPr>
            <a:normAutofit/>
          </a:bodyPr>
          <a:lstStyle/>
          <a:p>
            <a:r>
              <a:rPr lang="en-CA" dirty="0" smtClean="0"/>
              <a:t>S. </a:t>
            </a:r>
            <a:r>
              <a:rPr lang="en-CA" cap="none" dirty="0" smtClean="0"/>
              <a:t>Gray, MCC, BSc.</a:t>
            </a:r>
          </a:p>
          <a:p>
            <a:r>
              <a:rPr lang="en-CA" cap="none" dirty="0" smtClean="0"/>
              <a:t>Dr. M. Dejmek, PhD, </a:t>
            </a:r>
            <a:r>
              <a:rPr lang="en-CA" cap="none" dirty="0" err="1" smtClean="0"/>
              <a:t>PEng</a:t>
            </a:r>
            <a:r>
              <a:rPr lang="en-CA" cap="non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92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0"/>
            <a:ext cx="9138359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7713" y="1714500"/>
            <a:ext cx="14605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7713" y="1939925"/>
            <a:ext cx="14605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7713" y="2149475"/>
            <a:ext cx="14605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7713" y="2359025"/>
            <a:ext cx="14605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7713" y="2574925"/>
            <a:ext cx="14605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7713" y="2784475"/>
            <a:ext cx="14605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7713" y="2997200"/>
            <a:ext cx="14605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7713" y="3219450"/>
            <a:ext cx="14605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637588" y="1731170"/>
            <a:ext cx="146050" cy="82550"/>
          </a:xfrm>
          <a:prstGeom prst="rect">
            <a:avLst/>
          </a:prstGeom>
          <a:solidFill>
            <a:srgbClr val="092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637588" y="1945482"/>
            <a:ext cx="146050" cy="82550"/>
          </a:xfrm>
          <a:prstGeom prst="rect">
            <a:avLst/>
          </a:prstGeom>
          <a:solidFill>
            <a:srgbClr val="0A2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37588" y="2157413"/>
            <a:ext cx="146050" cy="82550"/>
          </a:xfrm>
          <a:prstGeom prst="rect">
            <a:avLst/>
          </a:prstGeom>
          <a:solidFill>
            <a:srgbClr val="092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637588" y="2366963"/>
            <a:ext cx="146050" cy="82550"/>
          </a:xfrm>
          <a:prstGeom prst="rect">
            <a:avLst/>
          </a:prstGeom>
          <a:solidFill>
            <a:srgbClr val="0A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637588" y="2581276"/>
            <a:ext cx="146050" cy="82550"/>
          </a:xfrm>
          <a:prstGeom prst="rect">
            <a:avLst/>
          </a:prstGeom>
          <a:solidFill>
            <a:srgbClr val="0A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37588" y="2795589"/>
            <a:ext cx="146050" cy="82550"/>
          </a:xfrm>
          <a:prstGeom prst="rect">
            <a:avLst/>
          </a:prstGeom>
          <a:solidFill>
            <a:srgbClr val="0A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637588" y="2997995"/>
            <a:ext cx="146050" cy="82550"/>
          </a:xfrm>
          <a:prstGeom prst="rect">
            <a:avLst/>
          </a:prstGeom>
          <a:solidFill>
            <a:srgbClr val="0A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637588" y="3214689"/>
            <a:ext cx="146050" cy="82550"/>
          </a:xfrm>
          <a:prstGeom prst="rect">
            <a:avLst/>
          </a:prstGeom>
          <a:solidFill>
            <a:srgbClr val="0A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0"/>
            <a:ext cx="9138359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0094" y="2009772"/>
            <a:ext cx="16510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2475" y="2192335"/>
            <a:ext cx="162719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4856" y="2387597"/>
            <a:ext cx="160338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5331" y="2561429"/>
            <a:ext cx="169863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7713" y="2760660"/>
            <a:ext cx="167481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5331" y="2941635"/>
            <a:ext cx="169863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7713" y="3132929"/>
            <a:ext cx="167481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0094" y="3317079"/>
            <a:ext cx="16510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0094" y="3500435"/>
            <a:ext cx="165100" cy="82550"/>
          </a:xfrm>
          <a:prstGeom prst="rect">
            <a:avLst/>
          </a:prstGeom>
          <a:solidFill>
            <a:srgbClr val="092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617744" y="2014535"/>
            <a:ext cx="165100" cy="82550"/>
          </a:xfrm>
          <a:prstGeom prst="rect">
            <a:avLst/>
          </a:prstGeom>
          <a:solidFill>
            <a:srgbClr val="0A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620125" y="2197098"/>
            <a:ext cx="162719" cy="82550"/>
          </a:xfrm>
          <a:prstGeom prst="rect">
            <a:avLst/>
          </a:prstGeom>
          <a:solidFill>
            <a:srgbClr val="092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20125" y="2392360"/>
            <a:ext cx="160338" cy="82550"/>
          </a:xfrm>
          <a:prstGeom prst="rect">
            <a:avLst/>
          </a:prstGeom>
          <a:solidFill>
            <a:srgbClr val="09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617743" y="2566192"/>
            <a:ext cx="169863" cy="82550"/>
          </a:xfrm>
          <a:prstGeom prst="rect">
            <a:avLst/>
          </a:prstGeom>
          <a:solidFill>
            <a:srgbClr val="0B2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617744" y="2765423"/>
            <a:ext cx="167481" cy="82550"/>
          </a:xfrm>
          <a:prstGeom prst="rect">
            <a:avLst/>
          </a:prstGeom>
          <a:solidFill>
            <a:srgbClr val="092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17743" y="2946398"/>
            <a:ext cx="169863" cy="82550"/>
          </a:xfrm>
          <a:prstGeom prst="rect">
            <a:avLst/>
          </a:prstGeom>
          <a:solidFill>
            <a:srgbClr val="09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617744" y="3137692"/>
            <a:ext cx="167481" cy="82550"/>
          </a:xfrm>
          <a:prstGeom prst="rect">
            <a:avLst/>
          </a:prstGeom>
          <a:solidFill>
            <a:srgbClr val="092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617744" y="3321842"/>
            <a:ext cx="165100" cy="82550"/>
          </a:xfrm>
          <a:prstGeom prst="rect">
            <a:avLst/>
          </a:prstGeom>
          <a:solidFill>
            <a:srgbClr val="092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617744" y="3505198"/>
            <a:ext cx="165100" cy="82550"/>
          </a:xfrm>
          <a:prstGeom prst="rect">
            <a:avLst/>
          </a:prstGeom>
          <a:solidFill>
            <a:srgbClr val="092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4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0"/>
            <a:ext cx="91383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4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0"/>
            <a:ext cx="91383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Reading the </a:t>
            </a:r>
            <a:r>
              <a:rPr lang="en-CA" dirty="0" err="1" smtClean="0"/>
              <a:t>NetCDF</a:t>
            </a:r>
            <a:r>
              <a:rPr lang="en-CA" dirty="0" smtClean="0"/>
              <a:t> files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1100" dirty="0" smtClean="0"/>
              <a:t>Software needed: R and </a:t>
            </a:r>
            <a:r>
              <a:rPr lang="en-CA" sz="1100" dirty="0" err="1" smtClean="0"/>
              <a:t>RStudio</a:t>
            </a:r>
            <a:endParaRPr lang="en-CA" sz="1100" dirty="0" smtClean="0"/>
          </a:p>
          <a:p>
            <a:pPr marL="0" indent="0">
              <a:buNone/>
            </a:pPr>
            <a:endParaRPr lang="en-CA" sz="1100" dirty="0" smtClean="0"/>
          </a:p>
          <a:p>
            <a:pPr marL="228600" indent="-228600">
              <a:buFont typeface="+mj-lt"/>
              <a:buAutoNum type="arabicPeriod"/>
            </a:pPr>
            <a:r>
              <a:rPr lang="en-CA" sz="1100" dirty="0" smtClean="0"/>
              <a:t>Script #1: “all function”</a:t>
            </a:r>
            <a:endParaRPr lang="en-CA" sz="800" dirty="0" smtClean="0"/>
          </a:p>
          <a:p>
            <a:pPr marL="228600" indent="-228600">
              <a:buFont typeface="+mj-lt"/>
              <a:buAutoNum type="arabicPeriod"/>
            </a:pPr>
            <a:r>
              <a:rPr lang="en-CA" sz="1100" dirty="0" smtClean="0"/>
              <a:t>Script #2: “</a:t>
            </a:r>
            <a:r>
              <a:rPr lang="en-CA" sz="1100" dirty="0" err="1" smtClean="0"/>
              <a:t>netcdf</a:t>
            </a:r>
            <a:r>
              <a:rPr lang="en-CA" sz="1100" dirty="0" smtClean="0"/>
              <a:t> import”</a:t>
            </a:r>
          </a:p>
          <a:p>
            <a:pPr lvl="1"/>
            <a:r>
              <a:rPr lang="en-CA" sz="800" dirty="0" smtClean="0"/>
              <a:t>The above scripts will import the </a:t>
            </a:r>
            <a:r>
              <a:rPr lang="en-CA" sz="800" dirty="0" err="1" smtClean="0"/>
              <a:t>netcdf</a:t>
            </a:r>
            <a:r>
              <a:rPr lang="en-CA" sz="800" dirty="0" smtClean="0"/>
              <a:t> files and convert them to excel (CSV)</a:t>
            </a:r>
          </a:p>
          <a:p>
            <a:pPr lvl="1"/>
            <a:r>
              <a:rPr lang="en-CA" sz="800" dirty="0" smtClean="0"/>
              <a:t>These scripts can be seen on the following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" y="44143"/>
            <a:ext cx="314573" cy="3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0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33895" y="2440945"/>
            <a:ext cx="20762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*** 1 877-413-4792     #1975079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6" y="0"/>
            <a:ext cx="8394627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2516" y="321617"/>
            <a:ext cx="605396" cy="201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" y="44143"/>
            <a:ext cx="314573" cy="3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5" y="0"/>
            <a:ext cx="8412589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2516" y="321617"/>
            <a:ext cx="605396" cy="201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" y="44143"/>
            <a:ext cx="314573" cy="3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5" y="0"/>
            <a:ext cx="8412589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2516" y="321617"/>
            <a:ext cx="605396" cy="201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" y="44143"/>
            <a:ext cx="314573" cy="3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0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6" y="0"/>
            <a:ext cx="8430588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0524" y="327924"/>
            <a:ext cx="605396" cy="201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" y="44143"/>
            <a:ext cx="314573" cy="3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4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1" y="0"/>
            <a:ext cx="8399567" cy="5143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19</a:t>
            </a:fld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1040524" y="327924"/>
            <a:ext cx="605396" cy="201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" y="44143"/>
            <a:ext cx="314573" cy="3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4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47EB10CD-02C9-4DE9-AF92-58549932B0AC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72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" y="0"/>
            <a:ext cx="91383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09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2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149" cy="5143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77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SA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3130</TotalTime>
  <Words>89</Words>
  <Application>Microsoft Office PowerPoint</Application>
  <PresentationFormat>On-screen Show (16:9)</PresentationFormat>
  <Paragraphs>16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Verdana</vt:lpstr>
      <vt:lpstr>Office Theme</vt:lpstr>
      <vt:lpstr>Explore Concentrations of Important Atmospheric Gases with SCISAT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 the NetCDF files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ASC-CSA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Minier, Diane (ASC/CSA)</dc:creator>
  <cp:lastModifiedBy>Gray, Samantha (ASC/CSA)</cp:lastModifiedBy>
  <cp:revision>49</cp:revision>
  <cp:lastPrinted>2019-10-11T16:29:18Z</cp:lastPrinted>
  <dcterms:created xsi:type="dcterms:W3CDTF">2018-10-30T19:29:20Z</dcterms:created>
  <dcterms:modified xsi:type="dcterms:W3CDTF">2019-10-11T17:54:14Z</dcterms:modified>
</cp:coreProperties>
</file>